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88" r:id="rId4"/>
    <p:sldId id="257" r:id="rId5"/>
    <p:sldId id="259" r:id="rId6"/>
    <p:sldId id="260" r:id="rId7"/>
    <p:sldId id="261" r:id="rId8"/>
    <p:sldId id="262" r:id="rId9"/>
    <p:sldId id="265" r:id="rId10"/>
    <p:sldId id="293" r:id="rId11"/>
    <p:sldId id="266" r:id="rId12"/>
    <p:sldId id="267" r:id="rId13"/>
    <p:sldId id="294" r:id="rId14"/>
    <p:sldId id="295" r:id="rId15"/>
    <p:sldId id="268" r:id="rId16"/>
    <p:sldId id="290" r:id="rId17"/>
    <p:sldId id="291" r:id="rId18"/>
    <p:sldId id="264" r:id="rId19"/>
    <p:sldId id="269" r:id="rId20"/>
    <p:sldId id="272" r:id="rId21"/>
    <p:sldId id="274" r:id="rId22"/>
    <p:sldId id="273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270" r:id="rId37"/>
    <p:sldId id="289" r:id="rId38"/>
    <p:sldId id="276" r:id="rId39"/>
    <p:sldId id="278" r:id="rId40"/>
    <p:sldId id="277" r:id="rId41"/>
    <p:sldId id="279" r:id="rId42"/>
    <p:sldId id="280" r:id="rId43"/>
    <p:sldId id="281" r:id="rId44"/>
    <p:sldId id="275" r:id="rId45"/>
    <p:sldId id="282" r:id="rId46"/>
    <p:sldId id="309" r:id="rId47"/>
    <p:sldId id="283" r:id="rId48"/>
    <p:sldId id="284" r:id="rId49"/>
    <p:sldId id="285" r:id="rId50"/>
    <p:sldId id="287" r:id="rId51"/>
    <p:sldId id="28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-16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6/20/16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Flow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2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6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2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6" y="4131559"/>
            <a:ext cx="4538591" cy="254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0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2" name="Picture 1" descr="Screen Shot 2016-06-20 at 11.37.26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9" t="8090" r="6547" b="13587"/>
          <a:stretch/>
        </p:blipFill>
        <p:spPr>
          <a:xfrm>
            <a:off x="2271889" y="3707919"/>
            <a:ext cx="2765778" cy="2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30" y="3821845"/>
            <a:ext cx="2888211" cy="285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Actual Bug from Mark II Computer</a:t>
            </a:r>
          </a:p>
        </p:txBody>
      </p:sp>
      <p:pic>
        <p:nvPicPr>
          <p:cNvPr id="5" name="Picture 4" descr="92-13129_428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78" y="914400"/>
            <a:ext cx="8007200" cy="52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Actual Bug from Marc II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954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777" y="359832"/>
            <a:ext cx="9671690" cy="64981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Grace Hopper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057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 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So Far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34678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610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 Shot 2016-06-20 at 11.42.0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2573865" y="5630334"/>
            <a:ext cx="3499555" cy="973666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3" name="Picture 2" descr="Screen Shot 2016-06-20 at 11.5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6" y="5651902"/>
            <a:ext cx="3287890" cy="9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916"/>
            <a:ext cx="9214555" cy="6910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3333" y="3231444"/>
            <a:ext cx="838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7889" y="4148666"/>
            <a:ext cx="236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entury"/>
                <a:cs typeface="Century"/>
              </a:rPr>
              <a:t>CS Bridge</a:t>
            </a:r>
            <a:endParaRPr lang="en-US" sz="3600" b="1" dirty="0">
              <a:solidFill>
                <a:srgbClr val="FFFFFF"/>
              </a:solidFill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393894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645166"/>
            <a:ext cx="3413688" cy="9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9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70" y="5729111"/>
            <a:ext cx="3471329" cy="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334" y="0"/>
            <a:ext cx="10625667" cy="708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3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Repeat Process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For Loop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While Loop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Know how many times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Don</a:t>
            </a:r>
            <a:r>
              <a:rPr lang="uk-UA" sz="2400" b="1" dirty="0" smtClean="0"/>
              <a:t>’</a:t>
            </a:r>
            <a:r>
              <a:rPr lang="en-US" sz="2400" b="1" dirty="0" smtClean="0"/>
              <a:t>t</a:t>
            </a:r>
            <a:r>
              <a:rPr lang="en-US" sz="2400" dirty="0" smtClean="0"/>
              <a:t> know how many times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you only want to repeat one time?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statement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4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97" y="1251935"/>
            <a:ext cx="6591300" cy="4965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Newspaper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824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IfExample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run if condition is true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Pretend{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youLikeBesiktasJK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clapYourHands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beeperPresent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17" y="567012"/>
            <a:ext cx="6713017" cy="659433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Conditions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Your Tasks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9235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Program Build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Efes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" y="1007813"/>
            <a:ext cx="7886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Mountain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32" y="2582334"/>
            <a:ext cx="2820055" cy="2850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52" y="2582334"/>
            <a:ext cx="2842770" cy="2854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0781" y="1752243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86122" y="171743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2340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1" y="3534297"/>
            <a:ext cx="8198556" cy="266294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Mountain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3333" y="1296971"/>
            <a:ext cx="6096000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Should work on a world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of any size </a:t>
            </a:r>
            <a:r>
              <a:rPr lang="en-US" sz="3200" dirty="0" smtClean="0">
                <a:solidFill>
                  <a:schemeClr val="tx1"/>
                </a:solidFill>
                <a:sym typeface="Wingdings"/>
              </a:rPr>
              <a:t>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659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3. Random Painter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1.18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658"/>
            <a:ext cx="9144000" cy="3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Build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Efes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" y="1007813"/>
            <a:ext cx="7886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I finish early?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652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4" y="129568"/>
            <a:ext cx="6618111" cy="661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9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Very exciting...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Next task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6" y="1543284"/>
            <a:ext cx="7950200" cy="4457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741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1279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1434</Words>
  <Application>Microsoft Macintosh PowerPoint</Application>
  <PresentationFormat>On-screen Show (4:3)</PresentationFormat>
  <Paragraphs>426</Paragraphs>
  <Slides>51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Bug from Mark II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9</cp:revision>
  <dcterms:created xsi:type="dcterms:W3CDTF">2016-06-20T07:42:18Z</dcterms:created>
  <dcterms:modified xsi:type="dcterms:W3CDTF">2016-06-20T09:42:18Z</dcterms:modified>
</cp:coreProperties>
</file>